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A6F-2BFC-4B80-9D38-4678217103F6}" type="datetimeFigureOut">
              <a:rPr lang="ja-JP" altLang="en-US" smtClean="0">
                <a:solidFill>
                  <a:prstClr val="black"/>
                </a:solidFill>
              </a:rPr>
              <a:pPr/>
              <a:t>2020/10/26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CA2B-E6BA-41AC-9978-764337BEC7B0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8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A6F-2BFC-4B80-9D38-4678217103F6}" type="datetimeFigureOut">
              <a:rPr lang="ja-JP" altLang="en-US" smtClean="0">
                <a:solidFill>
                  <a:prstClr val="black"/>
                </a:solidFill>
              </a:rPr>
              <a:pPr/>
              <a:t>2020/10/26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CA2B-E6BA-41AC-9978-764337BEC7B0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3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A6F-2BFC-4B80-9D38-4678217103F6}" type="datetimeFigureOut">
              <a:rPr lang="ja-JP" altLang="en-US" smtClean="0">
                <a:solidFill>
                  <a:prstClr val="black"/>
                </a:solidFill>
              </a:rPr>
              <a:pPr/>
              <a:t>2020/10/26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CA2B-E6BA-41AC-9978-764337BEC7B0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42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A6F-2BFC-4B80-9D38-4678217103F6}" type="datetimeFigureOut">
              <a:rPr lang="ja-JP" altLang="en-US" smtClean="0">
                <a:solidFill>
                  <a:prstClr val="black"/>
                </a:solidFill>
              </a:rPr>
              <a:pPr/>
              <a:t>2020/10/26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42CA2B-E6BA-41AC-9978-764337BEC7B0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A6F-2BFC-4B80-9D38-4678217103F6}" type="datetimeFigureOut">
              <a:rPr lang="ja-JP" altLang="en-US" smtClean="0">
                <a:solidFill>
                  <a:prstClr val="black"/>
                </a:solidFill>
              </a:rPr>
              <a:pPr/>
              <a:t>2020/10/26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CA2B-E6BA-41AC-9978-764337BEC7B0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8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A6F-2BFC-4B80-9D38-4678217103F6}" type="datetimeFigureOut">
              <a:rPr lang="ja-JP" altLang="en-US" smtClean="0">
                <a:solidFill>
                  <a:prstClr val="black"/>
                </a:solidFill>
              </a:rPr>
              <a:pPr/>
              <a:t>2020/10/26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CA2B-E6BA-41AC-9978-764337BEC7B0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5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A6F-2BFC-4B80-9D38-4678217103F6}" type="datetimeFigureOut">
              <a:rPr lang="ja-JP" altLang="en-US" smtClean="0">
                <a:solidFill>
                  <a:prstClr val="black"/>
                </a:solidFill>
              </a:rPr>
              <a:pPr/>
              <a:t>2020/10/26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CA2B-E6BA-41AC-9978-764337BEC7B0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1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A6F-2BFC-4B80-9D38-4678217103F6}" type="datetimeFigureOut">
              <a:rPr lang="ja-JP" altLang="en-US" smtClean="0">
                <a:solidFill>
                  <a:prstClr val="black"/>
                </a:solidFill>
              </a:rPr>
              <a:pPr/>
              <a:t>2020/10/26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CA2B-E6BA-41AC-9978-764337BEC7B0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A6F-2BFC-4B80-9D38-4678217103F6}" type="datetimeFigureOut">
              <a:rPr lang="ja-JP" altLang="en-US" smtClean="0">
                <a:solidFill>
                  <a:prstClr val="black"/>
                </a:solidFill>
              </a:rPr>
              <a:pPr/>
              <a:t>2020/10/26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CA2B-E6BA-41AC-9978-764337BEC7B0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0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A6F-2BFC-4B80-9D38-4678217103F6}" type="datetimeFigureOut">
              <a:rPr lang="ja-JP" altLang="en-US" smtClean="0">
                <a:solidFill>
                  <a:prstClr val="black"/>
                </a:solidFill>
              </a:rPr>
              <a:pPr/>
              <a:t>2020/10/26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CA2B-E6BA-41AC-9978-764337BEC7B0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7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A6F-2BFC-4B80-9D38-4678217103F6}" type="datetimeFigureOut">
              <a:rPr lang="ja-JP" altLang="en-US" smtClean="0">
                <a:solidFill>
                  <a:prstClr val="black"/>
                </a:solidFill>
              </a:rPr>
              <a:pPr/>
              <a:t>2020/10/26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CA2B-E6BA-41AC-9978-764337BEC7B0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6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A6F-2BFC-4B80-9D38-4678217103F6}" type="datetimeFigureOut">
              <a:rPr lang="ja-JP" altLang="en-US" smtClean="0">
                <a:solidFill>
                  <a:prstClr val="black"/>
                </a:solidFill>
              </a:rPr>
              <a:pPr/>
              <a:t>2020/10/26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CA2B-E6BA-41AC-9978-764337BEC7B0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8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DA6F-2BFC-4B80-9D38-4678217103F6}" type="datetimeFigureOut">
              <a:rPr lang="ja-JP" altLang="en-US" smtClean="0">
                <a:solidFill>
                  <a:prstClr val="black"/>
                </a:solidFill>
              </a:rPr>
              <a:pPr/>
              <a:t>2020/10/26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2CA2B-E6BA-41AC-9978-764337BEC7B0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2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0000FF"/>
                </a:solidFill>
              </a:rPr>
              <a:t>お部屋について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○　</a:t>
            </a:r>
            <a:r>
              <a:rPr kumimoji="1" lang="en-US" altLang="ja-JP" dirty="0" smtClean="0"/>
              <a:t>23</a:t>
            </a:r>
            <a:r>
              <a:rPr kumimoji="1" lang="ja-JP" altLang="en-US" dirty="0" smtClean="0"/>
              <a:t>床、全室個室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○　一般個室（</a:t>
            </a:r>
            <a:r>
              <a:rPr kumimoji="1" lang="en-US" altLang="ja-JP" dirty="0" smtClean="0"/>
              <a:t>21</a:t>
            </a:r>
            <a:r>
              <a:rPr kumimoji="1" lang="ja-JP" altLang="en-US" dirty="0" smtClean="0"/>
              <a:t>床）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lang="ja-JP" altLang="en-US" dirty="0" smtClean="0"/>
              <a:t>テレビ、冷蔵庫（冷凍庫付き）、トイレ、洗面台、電動ベッド</a:t>
            </a: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 smtClean="0"/>
              <a:t>１部屋</a:t>
            </a:r>
            <a:r>
              <a:rPr lang="ja-JP" altLang="en-US" dirty="0"/>
              <a:t>は在宅療養の方の支援ベッド</a:t>
            </a:r>
            <a:endParaRPr lang="en-US" altLang="ja-JP" dirty="0"/>
          </a:p>
          <a:p>
            <a:pPr marL="457200" lvl="1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○　特別室（</a:t>
            </a:r>
            <a:r>
              <a:rPr lang="en-US" altLang="ja-JP" dirty="0" smtClean="0"/>
              <a:t>2</a:t>
            </a:r>
            <a:r>
              <a:rPr lang="ja-JP" altLang="en-US" dirty="0" smtClean="0"/>
              <a:t>床）　</a:t>
            </a:r>
            <a:r>
              <a:rPr lang="en-US" altLang="ja-JP" dirty="0" smtClean="0">
                <a:solidFill>
                  <a:srgbClr val="FF0000"/>
                </a:solidFill>
              </a:rPr>
              <a:t>※</a:t>
            </a:r>
            <a:r>
              <a:rPr lang="ja-JP" altLang="en-US" dirty="0" smtClean="0">
                <a:solidFill>
                  <a:srgbClr val="FF0000"/>
                </a:solidFill>
              </a:rPr>
              <a:t>希望者のみ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dirty="0" smtClean="0"/>
              <a:t>1</a:t>
            </a:r>
            <a:r>
              <a:rPr lang="ja-JP" altLang="en-US" dirty="0" smtClean="0"/>
              <a:t>日</a:t>
            </a:r>
            <a:r>
              <a:rPr lang="en-US" altLang="ja-JP" dirty="0" smtClean="0"/>
              <a:t>8,800</a:t>
            </a:r>
            <a:r>
              <a:rPr lang="ja-JP" altLang="en-US" dirty="0" smtClean="0"/>
              <a:t>円（テレビ・冷蔵庫利用料込）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ユニットバス、机、電子レンジ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4044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0000FF"/>
                </a:solidFill>
              </a:rPr>
              <a:t>病棟の設備について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○　家族室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6</a:t>
            </a:r>
            <a:r>
              <a:rPr lang="ja-JP" altLang="en-US" dirty="0" smtClean="0"/>
              <a:t>畳の和室で</a:t>
            </a:r>
            <a:r>
              <a:rPr lang="en-US" altLang="ja-JP" dirty="0" smtClean="0"/>
              <a:t>2</a:t>
            </a:r>
            <a:r>
              <a:rPr lang="ja-JP" altLang="en-US" dirty="0" smtClean="0"/>
              <a:t>部屋あります。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また、</a:t>
            </a:r>
            <a:r>
              <a:rPr lang="en-US" altLang="ja-JP" dirty="0" smtClean="0"/>
              <a:t>3</a:t>
            </a:r>
            <a:r>
              <a:rPr lang="ja-JP" altLang="en-US" dirty="0" smtClean="0"/>
              <a:t>名までの寝具を用意して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おります。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予約制。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日中は</a:t>
            </a:r>
            <a:r>
              <a:rPr lang="en-US" altLang="ja-JP" dirty="0" smtClean="0"/>
              <a:t>550</a:t>
            </a:r>
            <a:r>
              <a:rPr lang="ja-JP" altLang="en-US" dirty="0" smtClean="0"/>
              <a:t>円、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夜間は</a:t>
            </a:r>
            <a:r>
              <a:rPr lang="en-US" altLang="ja-JP" dirty="0" smtClean="0"/>
              <a:t>2,200</a:t>
            </a:r>
            <a:r>
              <a:rPr lang="ja-JP" altLang="en-US" dirty="0" smtClean="0"/>
              <a:t>円の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利用料金がかかります。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2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日の連泊なら可能。</a:t>
            </a:r>
            <a:endParaRPr kumimoji="1" lang="en-US" altLang="ja-JP" dirty="0" smtClean="0"/>
          </a:p>
        </p:txBody>
      </p:sp>
      <p:pic>
        <p:nvPicPr>
          <p:cNvPr id="4" name="図 3" descr="IMGP1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281819" y="2100174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1952596" y="3571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○　浴室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一般浴室（なごみの湯）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付添いの家族が利用することが可能。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家族が利用する場合は、</a:t>
            </a:r>
            <a:r>
              <a:rPr lang="en-US" altLang="ja-JP" dirty="0" smtClean="0"/>
              <a:t>1</a:t>
            </a:r>
            <a:r>
              <a:rPr lang="ja-JP" altLang="en-US" dirty="0" smtClean="0"/>
              <a:t>時間</a:t>
            </a:r>
            <a:r>
              <a:rPr lang="en-US" altLang="ja-JP" dirty="0" smtClean="0"/>
              <a:t>330</a:t>
            </a:r>
            <a:r>
              <a:rPr lang="ja-JP" altLang="en-US" dirty="0" smtClean="0"/>
              <a:t>円</a:t>
            </a:r>
            <a:r>
              <a:rPr lang="ja-JP" altLang="en-US" dirty="0"/>
              <a:t>で</a:t>
            </a:r>
            <a:r>
              <a:rPr lang="ja-JP" altLang="en-US" dirty="0" smtClean="0"/>
              <a:t>予約制です。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特殊浴室（つむぎの湯）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ストレッチャー浴。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入浴介助は看護師対応。</a:t>
            </a:r>
            <a:endParaRPr lang="en-US" altLang="ja-JP" dirty="0" smtClean="0"/>
          </a:p>
        </p:txBody>
      </p:sp>
      <p:pic>
        <p:nvPicPr>
          <p:cNvPr id="4" name="図 3" descr="IMGP1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472" y="3286124"/>
            <a:ext cx="4320000" cy="3240000"/>
          </a:xfrm>
          <a:prstGeom prst="rect">
            <a:avLst/>
          </a:prstGeom>
        </p:spPr>
      </p:pic>
      <p:pic>
        <p:nvPicPr>
          <p:cNvPr id="5" name="図 4" descr="IMGP1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270380" y="2683116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 8"/>
          <p:cNvSpPr>
            <a:spLocks noGrp="1"/>
          </p:cNvSpPr>
          <p:nvPr>
            <p:ph type="body" idx="1"/>
          </p:nvPr>
        </p:nvSpPr>
        <p:spPr>
          <a:xfrm>
            <a:off x="752630" y="4548443"/>
            <a:ext cx="5339412" cy="151984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○　談話室（ホール）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自由に利用することが可能。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お茶会、季節のイベントを開催。</a:t>
            </a:r>
            <a:endParaRPr kumimoji="1" lang="ja-JP" altLang="en-US" dirty="0"/>
          </a:p>
        </p:txBody>
      </p:sp>
      <p:pic>
        <p:nvPicPr>
          <p:cNvPr id="4" name="コンテンツ プレースホルダ 3" descr="IMGP1221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285750"/>
            <a:ext cx="5280025" cy="3959225"/>
          </a:xfrm>
        </p:spPr>
      </p:pic>
      <p:pic>
        <p:nvPicPr>
          <p:cNvPr id="5" name="図 4" descr="IMGP12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3190" y="2071678"/>
            <a:ext cx="4080000" cy="306000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7167570" y="1571612"/>
            <a:ext cx="307183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prstClr val="black"/>
                </a:solidFill>
              </a:rPr>
              <a:t>水槽（熱帯魚）</a:t>
            </a:r>
          </a:p>
        </p:txBody>
      </p:sp>
    </p:spTree>
    <p:extLst>
      <p:ext uri="{BB962C8B-B14F-4D97-AF65-F5344CB8AC3E}">
        <p14:creationId xmlns:p14="http://schemas.microsoft.com/office/powerpoint/2010/main" val="16340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1092530" y="535856"/>
            <a:ext cx="9642763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○　ファミリーキッチン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6</a:t>
            </a:r>
            <a:r>
              <a:rPr kumimoji="1" lang="ja-JP" altLang="en-US" dirty="0" smtClean="0"/>
              <a:t>時から</a:t>
            </a:r>
            <a:r>
              <a:rPr kumimoji="1" lang="en-US" altLang="ja-JP" dirty="0" smtClean="0"/>
              <a:t>22</a:t>
            </a:r>
            <a:r>
              <a:rPr kumimoji="1" lang="ja-JP" altLang="en-US" dirty="0" smtClean="0"/>
              <a:t>時まで利用可能。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食材・調味料があれば、大体のものを作ってもらうことは可能です。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清掃やゴミの分別廃棄に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ご</a:t>
            </a:r>
            <a:r>
              <a:rPr kumimoji="1" lang="ja-JP" altLang="en-US" dirty="0" smtClean="0"/>
              <a:t>協力願います。</a:t>
            </a:r>
            <a:endParaRPr kumimoji="1" lang="ja-JP" altLang="en-US" dirty="0"/>
          </a:p>
        </p:txBody>
      </p:sp>
      <p:pic>
        <p:nvPicPr>
          <p:cNvPr id="4" name="図 3" descr="IMGP1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0183" y="2500306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○　洗濯機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一回</a:t>
            </a:r>
            <a:r>
              <a:rPr kumimoji="1" lang="en-US" altLang="ja-JP" dirty="0" smtClean="0"/>
              <a:t>100</a:t>
            </a:r>
            <a:r>
              <a:rPr kumimoji="1" lang="ja-JP" altLang="en-US" dirty="0" smtClean="0"/>
              <a:t>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○　乾燥機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</a:t>
            </a:r>
            <a:r>
              <a:rPr lang="en-US" altLang="ja-JP" dirty="0" smtClean="0"/>
              <a:t>30</a:t>
            </a:r>
            <a:r>
              <a:rPr lang="ja-JP" altLang="en-US" dirty="0" smtClean="0"/>
              <a:t>分</a:t>
            </a:r>
            <a:r>
              <a:rPr lang="en-US" altLang="ja-JP" dirty="0" smtClean="0"/>
              <a:t>100</a:t>
            </a:r>
            <a:r>
              <a:rPr lang="ja-JP" altLang="en-US" dirty="0" smtClean="0"/>
              <a:t>円</a:t>
            </a:r>
            <a:endParaRPr lang="en-US" altLang="ja-JP" dirty="0" smtClean="0"/>
          </a:p>
        </p:txBody>
      </p:sp>
      <p:pic>
        <p:nvPicPr>
          <p:cNvPr id="4" name="図 3" descr="IMGP12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864496" y="1517232"/>
            <a:ext cx="528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一般病室（南側）</a:t>
            </a:r>
            <a:endParaRPr kumimoji="1" lang="ja-JP" altLang="en-US" dirty="0"/>
          </a:p>
        </p:txBody>
      </p:sp>
      <p:pic>
        <p:nvPicPr>
          <p:cNvPr id="4" name="コンテンツ プレースホルダ 3" descr="IMGP120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192054" y="1825625"/>
            <a:ext cx="5807891" cy="4351338"/>
          </a:xfrm>
        </p:spPr>
      </p:pic>
    </p:spTree>
    <p:extLst>
      <p:ext uri="{BB962C8B-B14F-4D97-AF65-F5344CB8AC3E}">
        <p14:creationId xmlns:p14="http://schemas.microsoft.com/office/powerpoint/2010/main" val="162779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 3" descr="IMGP120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192054" y="1825625"/>
            <a:ext cx="5807891" cy="4351338"/>
          </a:xfrm>
        </p:spPr>
      </p:pic>
    </p:spTree>
    <p:extLst>
      <p:ext uri="{BB962C8B-B14F-4D97-AF65-F5344CB8AC3E}">
        <p14:creationId xmlns:p14="http://schemas.microsoft.com/office/powerpoint/2010/main" val="97845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一般病室（北側）</a:t>
            </a:r>
            <a:endParaRPr kumimoji="1" lang="ja-JP" altLang="en-US" dirty="0"/>
          </a:p>
        </p:txBody>
      </p:sp>
      <p:pic>
        <p:nvPicPr>
          <p:cNvPr id="6" name="コンテンツ プレースホルダ 5" descr="IMGP121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192054" y="1825625"/>
            <a:ext cx="5807891" cy="4351338"/>
          </a:xfrm>
        </p:spPr>
      </p:pic>
    </p:spTree>
    <p:extLst>
      <p:ext uri="{BB962C8B-B14F-4D97-AF65-F5344CB8AC3E}">
        <p14:creationId xmlns:p14="http://schemas.microsoft.com/office/powerpoint/2010/main" val="213566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 3" descr="IMGP12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192054" y="1825625"/>
            <a:ext cx="5807891" cy="4351338"/>
          </a:xfrm>
        </p:spPr>
      </p:pic>
    </p:spTree>
    <p:extLst>
      <p:ext uri="{BB962C8B-B14F-4D97-AF65-F5344CB8AC3E}">
        <p14:creationId xmlns:p14="http://schemas.microsoft.com/office/powerpoint/2010/main" val="160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特別室</a:t>
            </a:r>
            <a:endParaRPr kumimoji="1" lang="ja-JP" altLang="en-US" dirty="0"/>
          </a:p>
        </p:txBody>
      </p:sp>
      <p:pic>
        <p:nvPicPr>
          <p:cNvPr id="4" name="コンテンツ プレースホルダ 3" descr="IMGP120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192054" y="1825625"/>
            <a:ext cx="5807891" cy="4351338"/>
          </a:xfrm>
        </p:spPr>
      </p:pic>
    </p:spTree>
    <p:extLst>
      <p:ext uri="{BB962C8B-B14F-4D97-AF65-F5344CB8AC3E}">
        <p14:creationId xmlns:p14="http://schemas.microsoft.com/office/powerpoint/2010/main" val="32670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IMGP120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881158" y="500042"/>
            <a:ext cx="4800000" cy="3600000"/>
          </a:xfrm>
        </p:spPr>
      </p:pic>
      <p:pic>
        <p:nvPicPr>
          <p:cNvPr id="5" name="図 4" descr="IMGP120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6138942" y="2171612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0000FF"/>
                </a:solidFill>
              </a:rPr>
              <a:t>病棟の決まりについて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○　面会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24</a:t>
            </a:r>
            <a:r>
              <a:rPr kumimoji="1" lang="ja-JP" altLang="en-US" dirty="0" smtClean="0"/>
              <a:t>時間可能</a:t>
            </a:r>
            <a:r>
              <a:rPr kumimoji="1" lang="ja-JP" altLang="en-US" dirty="0" smtClean="0"/>
              <a:t>。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○　付き添い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基本的に自由。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付添届の記載が必要。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○　服装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好きな服装で過ごすことが可能。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○　外出・外泊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基本的に自由にして頂くことが可能。ただし、外泊の場合日数の制限あ</a:t>
            </a:r>
            <a:r>
              <a:rPr lang="ja-JP" altLang="en-US" dirty="0"/>
              <a:t>り</a:t>
            </a:r>
            <a:r>
              <a:rPr lang="ja-JP" altLang="en-US" dirty="0" smtClean="0"/>
              <a:t>。また、届出の記載が必要。</a:t>
            </a:r>
            <a:endParaRPr lang="en-US" altLang="ja-JP" dirty="0" smtClean="0"/>
          </a:p>
        </p:txBody>
      </p:sp>
      <p:sp>
        <p:nvSpPr>
          <p:cNvPr id="4" name="角丸四角形 3"/>
          <p:cNvSpPr/>
          <p:nvPr/>
        </p:nvSpPr>
        <p:spPr>
          <a:xfrm>
            <a:off x="4643252" y="1690688"/>
            <a:ext cx="6615545" cy="17575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 smtClean="0"/>
              <a:t>現在、新型コロナの影響のため、面会や付添いの制限を設けております。</a:t>
            </a:r>
            <a:endParaRPr kumimoji="1"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28169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○　喫煙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全面禁煙のため、喫煙はできません。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○　飲酒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主治医の許可があれば、周囲へ迷惑のかからない範囲で飲むことが可能。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家族だけが飲酒することはできません。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○　ペット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臭いや鳴き声などで周囲への迷惑がかからず、共用部分ではゲージにいれることが可能な小動物は、日中のみ、病室内での面会が可能</a:t>
            </a:r>
            <a:r>
              <a:rPr lang="ja-JP" altLang="en-US" dirty="0" smtClean="0"/>
              <a:t>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54</Words>
  <Application>Microsoft Office PowerPoint</Application>
  <PresentationFormat>ワイド画面</PresentationFormat>
  <Paragraphs>57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Office テーマ</vt:lpstr>
      <vt:lpstr>お部屋について</vt:lpstr>
      <vt:lpstr>一般病室（南側）</vt:lpstr>
      <vt:lpstr>PowerPoint プレゼンテーション</vt:lpstr>
      <vt:lpstr>一般病室（北側）</vt:lpstr>
      <vt:lpstr>PowerPoint プレゼンテーション</vt:lpstr>
      <vt:lpstr>特別室</vt:lpstr>
      <vt:lpstr>PowerPoint プレゼンテーション</vt:lpstr>
      <vt:lpstr>病棟の決まりについて</vt:lpstr>
      <vt:lpstr>PowerPoint プレゼンテーション</vt:lpstr>
      <vt:lpstr>病棟の設備について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お部屋について</dc:title>
  <dc:creator>AKOSEI</dc:creator>
  <cp:lastModifiedBy>Microsoft アカウント</cp:lastModifiedBy>
  <cp:revision>6</cp:revision>
  <dcterms:created xsi:type="dcterms:W3CDTF">2014-04-11T05:58:09Z</dcterms:created>
  <dcterms:modified xsi:type="dcterms:W3CDTF">2020-10-26T01:33:43Z</dcterms:modified>
</cp:coreProperties>
</file>